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BCC-9D2D-4D7A-BC0A-BCC9D4FC3AB1}" type="datetimeFigureOut">
              <a:rPr lang="en-GB" smtClean="0"/>
              <a:pPr/>
              <a:t>30/03/2016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92EA-69DE-4589-95C0-5711EEFDB0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02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BCC-9D2D-4D7A-BC0A-BCC9D4FC3AB1}" type="datetimeFigureOut">
              <a:rPr lang="en-GB" smtClean="0"/>
              <a:pPr/>
              <a:t>30/03/2016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92EA-69DE-4589-95C0-5711EEFDB0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44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BCC-9D2D-4D7A-BC0A-BCC9D4FC3AB1}" type="datetimeFigureOut">
              <a:rPr lang="en-GB" smtClean="0"/>
              <a:pPr/>
              <a:t>30/03/2016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92EA-69DE-4589-95C0-5711EEFDB0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11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BCC-9D2D-4D7A-BC0A-BCC9D4FC3AB1}" type="datetimeFigureOut">
              <a:rPr lang="en-GB" smtClean="0"/>
              <a:pPr/>
              <a:t>30/03/2016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92EA-69DE-4589-95C0-5711EEFDB0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028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BCC-9D2D-4D7A-BC0A-BCC9D4FC3AB1}" type="datetimeFigureOut">
              <a:rPr lang="en-GB" smtClean="0"/>
              <a:pPr/>
              <a:t>30/03/2016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92EA-69DE-4589-95C0-5711EEFDB0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79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BCC-9D2D-4D7A-BC0A-BCC9D4FC3AB1}" type="datetimeFigureOut">
              <a:rPr lang="en-GB" smtClean="0"/>
              <a:pPr/>
              <a:t>30/03/2016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92EA-69DE-4589-95C0-5711EEFDB0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41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BCC-9D2D-4D7A-BC0A-BCC9D4FC3AB1}" type="datetimeFigureOut">
              <a:rPr lang="en-GB" smtClean="0"/>
              <a:pPr/>
              <a:t>30/03/2016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92EA-69DE-4589-95C0-5711EEFDB0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533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BCC-9D2D-4D7A-BC0A-BCC9D4FC3AB1}" type="datetimeFigureOut">
              <a:rPr lang="en-GB" smtClean="0"/>
              <a:pPr/>
              <a:t>30/03/2016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92EA-69DE-4589-95C0-5711EEFDB0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99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BCC-9D2D-4D7A-BC0A-BCC9D4FC3AB1}" type="datetimeFigureOut">
              <a:rPr lang="en-GB" smtClean="0"/>
              <a:pPr/>
              <a:t>30/03/2016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92EA-69DE-4589-95C0-5711EEFDB0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100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BCC-9D2D-4D7A-BC0A-BCC9D4FC3AB1}" type="datetimeFigureOut">
              <a:rPr lang="en-GB" smtClean="0"/>
              <a:pPr/>
              <a:t>30/03/2016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92EA-69DE-4589-95C0-5711EEFDB0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11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BCC-9D2D-4D7A-BC0A-BCC9D4FC3AB1}" type="datetimeFigureOut">
              <a:rPr lang="en-GB" smtClean="0"/>
              <a:pPr/>
              <a:t>30/03/2016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92EA-69DE-4589-95C0-5711EEFDB0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76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07BCC-9D2D-4D7A-BC0A-BCC9D4FC3AB1}" type="datetimeFigureOut">
              <a:rPr lang="en-GB" smtClean="0"/>
              <a:pPr/>
              <a:t>30/03/2016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E92EA-69DE-4589-95C0-5711EEFDB0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50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zamzar.com/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www.vocaroo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url?sa=i&amp;rct=j&amp;q=exam%20success&amp;source=images&amp;cd=&amp;cad=rja&amp;docid=KK1md1YG6qzzcM&amp;tbnid=CfXUKpADnfLRLM:&amp;ved=0CAUQjRw&amp;url=http://abovethelaw.com/2010/05/which-bar-exam-prep-course-is-the-best/&amp;ei=zYCoUsT5FsGthQf7roDACA&amp;bvm=bv.57799294,d.ZG4&amp;psig=AFQjCNG04S75e3HUe1SgC51zRuYpNtxXKA&amp;ust=1386861123924097" TargetMode="External"/><Relationship Id="rId5" Type="http://schemas.openxmlformats.org/officeDocument/2006/relationships/hyperlink" Target="http://www.naturalreaders.com/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://www.acapela-group.com/text-to-speech-interactive-demo.html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913168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GB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ATTENTION Year 11 Linguists!</a:t>
            </a:r>
            <a:br>
              <a:rPr lang="en-GB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en-GB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5" y="2348880"/>
            <a:ext cx="8783513" cy="3960440"/>
          </a:xfrm>
          <a:ln>
            <a:solidFill>
              <a:srgbClr val="0070C0"/>
            </a:solidFill>
          </a:ln>
        </p:spPr>
        <p:txBody>
          <a:bodyPr>
            <a:normAutofit fontScale="92500" lnSpcReduction="20000"/>
          </a:bodyPr>
          <a:lstStyle/>
          <a:p>
            <a:pPr lvl="0">
              <a:buFont typeface="+mj-lt"/>
              <a:buAutoNum type="arabicPeriod"/>
            </a:pPr>
            <a:r>
              <a:rPr lang="en-GB" sz="1600" b="1" dirty="0" smtClean="0"/>
              <a:t>BUDDY UP</a:t>
            </a:r>
            <a:r>
              <a:rPr lang="en-GB" sz="1600" dirty="0" smtClean="0"/>
              <a:t>.  You can practise with one another.  Choose a buddy (or a few) and practise with each other, taking it turn about.  Practice makes perfect!</a:t>
            </a:r>
          </a:p>
          <a:p>
            <a:pPr lvl="0">
              <a:buFont typeface="+mj-lt"/>
              <a:buAutoNum type="arabicPeriod"/>
            </a:pPr>
            <a:r>
              <a:rPr lang="en-GB" sz="1600" b="1" dirty="0" smtClean="0"/>
              <a:t>EFFECTIVELY USE YOUR TIME </a:t>
            </a:r>
            <a:r>
              <a:rPr lang="en-GB" sz="1600" dirty="0" smtClean="0"/>
              <a:t>– Got five minutes to spare before tutor time or at break?  Then practise  with your buddy / group or alone.   Spare minutes at home?  Get a sibling to quiz you.</a:t>
            </a:r>
          </a:p>
          <a:p>
            <a:pPr lvl="0">
              <a:buFont typeface="+mj-lt"/>
              <a:buAutoNum type="arabicPeriod"/>
            </a:pPr>
            <a:r>
              <a:rPr lang="en-GB" sz="1600" b="1" dirty="0" smtClean="0"/>
              <a:t>RECORD IT! </a:t>
            </a:r>
            <a:r>
              <a:rPr lang="en-GB" sz="1600" dirty="0" smtClean="0"/>
              <a:t>Why </a:t>
            </a:r>
            <a:r>
              <a:rPr lang="en-GB" sz="1600" dirty="0"/>
              <a:t>not record your oral to practise and memorise </a:t>
            </a:r>
            <a:r>
              <a:rPr lang="en-GB" sz="1600" dirty="0" smtClean="0"/>
              <a:t>on the bus or walk home.  Use </a:t>
            </a:r>
            <a:r>
              <a:rPr lang="en-GB" sz="1600" dirty="0"/>
              <a:t>Windows Sound Recorder / </a:t>
            </a:r>
            <a:r>
              <a:rPr lang="en-GB" sz="1600" dirty="0" err="1"/>
              <a:t>Garageband</a:t>
            </a:r>
            <a:r>
              <a:rPr lang="en-GB" sz="1600" dirty="0"/>
              <a:t> / Audacity </a:t>
            </a:r>
            <a:r>
              <a:rPr lang="en-GB" sz="1600" dirty="0" smtClean="0"/>
              <a:t>/ </a:t>
            </a:r>
            <a:r>
              <a:rPr lang="en-GB" sz="1600" dirty="0"/>
              <a:t>Any Mobile phone recording/sound app / Dictaphone / </a:t>
            </a:r>
            <a:r>
              <a:rPr lang="en-GB" sz="1600" dirty="0" smtClean="0">
                <a:hlinkClick r:id="rId2"/>
              </a:rPr>
              <a:t>www.vocaroo.com</a:t>
            </a:r>
            <a:r>
              <a:rPr lang="en-GB" sz="1600" dirty="0" smtClean="0"/>
              <a:t> </a:t>
            </a:r>
            <a:endParaRPr lang="en-GB" sz="1600" dirty="0"/>
          </a:p>
          <a:p>
            <a:pPr lvl="0">
              <a:buFont typeface="+mj-lt"/>
              <a:buAutoNum type="arabicPeriod"/>
            </a:pPr>
            <a:r>
              <a:rPr lang="en-GB" sz="1600" b="1" dirty="0" smtClean="0"/>
              <a:t>LISTEN ON THE BUS </a:t>
            </a:r>
            <a:r>
              <a:rPr lang="en-GB" sz="1600" dirty="0" smtClean="0"/>
              <a:t>Use </a:t>
            </a:r>
            <a:r>
              <a:rPr lang="en-GB" sz="1600" dirty="0" smtClean="0">
                <a:hlinkClick r:id="rId3"/>
              </a:rPr>
              <a:t>www.zamzar.com</a:t>
            </a:r>
            <a:r>
              <a:rPr lang="en-GB" sz="1600" dirty="0" smtClean="0"/>
              <a:t>  </a:t>
            </a:r>
            <a:r>
              <a:rPr lang="en-GB" sz="1600" dirty="0"/>
              <a:t>for file conversion to transfer to </a:t>
            </a:r>
            <a:r>
              <a:rPr lang="en-GB" sz="1600" dirty="0" err="1"/>
              <a:t>ipod</a:t>
            </a:r>
            <a:r>
              <a:rPr lang="en-GB" sz="1600" dirty="0"/>
              <a:t>/mp3 </a:t>
            </a:r>
            <a:r>
              <a:rPr lang="en-GB" sz="1600" dirty="0" smtClean="0"/>
              <a:t>player/phone to listen to when you would normally listen to music</a:t>
            </a:r>
          </a:p>
          <a:p>
            <a:pPr>
              <a:buFont typeface="+mj-lt"/>
              <a:buAutoNum type="arabicPeriod"/>
            </a:pPr>
            <a:r>
              <a:rPr lang="en-GB" sz="1600" b="1" dirty="0"/>
              <a:t>DIVIDE IT UP </a:t>
            </a:r>
            <a:r>
              <a:rPr lang="en-GB" sz="1600" dirty="0"/>
              <a:t>– too much info?  Divide it into manageable chunks on flashcards or post-it notes.  Colour code your work or create a text with gradually increasing </a:t>
            </a:r>
            <a:r>
              <a:rPr lang="en-GB" sz="1600" dirty="0" smtClean="0"/>
              <a:t>number of </a:t>
            </a:r>
            <a:r>
              <a:rPr lang="en-GB" sz="1600" dirty="0"/>
              <a:t>gaps in your text</a:t>
            </a:r>
            <a:r>
              <a:rPr lang="en-GB" sz="1600" dirty="0" smtClean="0"/>
              <a:t>.</a:t>
            </a:r>
            <a:endParaRPr lang="en-GB" sz="1600" dirty="0"/>
          </a:p>
          <a:p>
            <a:pPr lvl="0">
              <a:buFont typeface="+mj-lt"/>
              <a:buAutoNum type="arabicPeriod"/>
            </a:pPr>
            <a:r>
              <a:rPr lang="en-GB" sz="1600" b="1" dirty="0" smtClean="0"/>
              <a:t>CHECK PRONUNCIATION</a:t>
            </a:r>
            <a:r>
              <a:rPr lang="en-GB" sz="1600" dirty="0" smtClean="0"/>
              <a:t> of words you don’t know how to say: </a:t>
            </a:r>
            <a:r>
              <a:rPr lang="en-GB" sz="1600" u="sng" dirty="0">
                <a:hlinkClick r:id="rId4"/>
              </a:rPr>
              <a:t>http://</a:t>
            </a:r>
            <a:r>
              <a:rPr lang="en-GB" sz="1600" u="sng" dirty="0" smtClean="0">
                <a:hlinkClick r:id="rId4"/>
              </a:rPr>
              <a:t>www.acapela-group.com/text-to-speech-interactive-demo.html</a:t>
            </a:r>
            <a:r>
              <a:rPr lang="en-GB" sz="1600" u="sng" dirty="0" smtClean="0"/>
              <a:t> </a:t>
            </a:r>
            <a:r>
              <a:rPr lang="en-GB" sz="1600" dirty="0" smtClean="0"/>
              <a:t>(just google “</a:t>
            </a:r>
            <a:r>
              <a:rPr lang="en-GB" sz="1600" dirty="0" err="1" smtClean="0"/>
              <a:t>acapela</a:t>
            </a:r>
            <a:r>
              <a:rPr lang="en-GB" sz="1600" dirty="0" smtClean="0"/>
              <a:t> text to speech” to find it) </a:t>
            </a:r>
            <a:r>
              <a:rPr lang="en-GB" sz="1600" b="1" dirty="0"/>
              <a:t>OR </a:t>
            </a:r>
            <a:r>
              <a:rPr lang="en-GB" sz="1600" dirty="0">
                <a:hlinkClick r:id="rId5"/>
              </a:rPr>
              <a:t>http://</a:t>
            </a:r>
            <a:r>
              <a:rPr lang="en-GB" sz="1600" dirty="0" smtClean="0">
                <a:hlinkClick r:id="rId5"/>
              </a:rPr>
              <a:t>www.naturalreaders.com</a:t>
            </a:r>
            <a:endParaRPr lang="en-GB" sz="1600" dirty="0"/>
          </a:p>
          <a:p>
            <a:pPr>
              <a:buFont typeface="+mj-lt"/>
              <a:buAutoNum type="arabicPeriod"/>
            </a:pPr>
            <a:r>
              <a:rPr lang="en-GB" sz="1600" b="1" dirty="0" smtClean="0"/>
              <a:t>USE FACILITIES </a:t>
            </a:r>
            <a:r>
              <a:rPr lang="en-GB" sz="1600" dirty="0" smtClean="0"/>
              <a:t>the school offers you.  ICT facilities are available after school in B236.  This is also a space that you can come and practice with your buddy.</a:t>
            </a:r>
          </a:p>
          <a:p>
            <a:pPr>
              <a:buFont typeface="+mj-lt"/>
              <a:buAutoNum type="arabicPeriod"/>
            </a:pPr>
            <a:r>
              <a:rPr lang="en-GB" sz="1600" b="1" dirty="0" smtClean="0"/>
              <a:t>ASK FOR HELP</a:t>
            </a:r>
            <a:r>
              <a:rPr lang="en-GB" sz="1600" dirty="0" smtClean="0"/>
              <a:t> Any queries, ask your language </a:t>
            </a:r>
            <a:r>
              <a:rPr lang="en-GB" sz="1600" dirty="0" smtClean="0"/>
              <a:t>teacher. For </a:t>
            </a:r>
            <a:r>
              <a:rPr lang="en-GB" sz="1600" dirty="0" smtClean="0"/>
              <a:t>technical </a:t>
            </a:r>
            <a:r>
              <a:rPr lang="en-GB" sz="1600" dirty="0" smtClean="0"/>
              <a:t>queries, see Ms </a:t>
            </a:r>
            <a:r>
              <a:rPr lang="en-GB" sz="1600" dirty="0" err="1" smtClean="0"/>
              <a:t>Grindley</a:t>
            </a:r>
            <a:r>
              <a:rPr lang="en-GB" sz="1600" dirty="0" smtClean="0"/>
              <a:t> in 1516 or </a:t>
            </a:r>
          </a:p>
          <a:p>
            <a:pPr marL="0" indent="0">
              <a:buNone/>
            </a:pPr>
            <a:r>
              <a:rPr lang="en-GB" sz="1600" dirty="0" smtClean="0"/>
              <a:t>        an IT technician.</a:t>
            </a:r>
            <a:endParaRPr lang="en-GB" sz="1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3528" y="692696"/>
            <a:ext cx="8496944" cy="147732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You will shortly have your speaking assessment worth an important </a:t>
            </a:r>
            <a:r>
              <a:rPr lang="en-GB" b="1" dirty="0" smtClean="0">
                <a:solidFill>
                  <a:srgbClr val="0070C0"/>
                </a:solidFill>
              </a:rPr>
              <a:t>15% of your final GCSE mark</a:t>
            </a:r>
            <a:r>
              <a:rPr lang="en-GB" dirty="0" smtClean="0">
                <a:solidFill>
                  <a:prstClr val="black"/>
                </a:solidFill>
              </a:rPr>
              <a:t>.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You receive the questions in advance of this assessment and so</a:t>
            </a:r>
            <a:r>
              <a:rPr lang="en-GB" b="1" dirty="0" smtClean="0">
                <a:solidFill>
                  <a:srgbClr val="7030A0"/>
                </a:solidFill>
              </a:rPr>
              <a:t> full and thorough preparation </a:t>
            </a:r>
            <a:r>
              <a:rPr lang="en-GB" dirty="0" smtClean="0">
                <a:solidFill>
                  <a:prstClr val="black"/>
                </a:solidFill>
              </a:rPr>
              <a:t>is the key to success.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Here are some </a:t>
            </a:r>
            <a:r>
              <a:rPr lang="en-GB" b="1" dirty="0" smtClean="0">
                <a:solidFill>
                  <a:srgbClr val="FF0000"/>
                </a:solidFill>
              </a:rPr>
              <a:t>tips</a:t>
            </a:r>
            <a:r>
              <a:rPr lang="en-GB" dirty="0" smtClean="0">
                <a:solidFill>
                  <a:prstClr val="black"/>
                </a:solidFill>
              </a:rPr>
              <a:t> and </a:t>
            </a:r>
            <a:r>
              <a:rPr lang="en-GB" b="1" dirty="0" smtClean="0">
                <a:solidFill>
                  <a:srgbClr val="FF0000"/>
                </a:solidFill>
              </a:rPr>
              <a:t>certain</a:t>
            </a:r>
            <a:r>
              <a:rPr lang="en-GB" dirty="0" smtClean="0">
                <a:solidFill>
                  <a:prstClr val="black"/>
                </a:solidFill>
              </a:rPr>
              <a:t> ways to improve your performance and grade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AutoShape 2" descr="data:image/jpeg;base64,/9j/4AAQSkZJRgABAQAAAQABAAD/2wCEAAkGBhAQEA8PDxIPDw8PDw8QEBAQDw8PDQ8PFBAVFRYQFBUYHCYfFxkmGRQSIC8gIycpLCwsFR8xNTAqNSYrLCkBCQoKDgwOGQ8PGi0fHyEsLzUsNSwqLCk1NTU1KiksLTEqKSwpKSkpLyosKiwpLSw1KSwsKSwpLSksNSwpKjQpLP/AABEIAMIBAwMBIgACEQEDEQH/xAAcAAEAAQUBAQAAAAAAAAAAAAAAAQIDBAUGBwj/xABAEAACAgIAAwUFBwIEAgsAAAABAgADBBEFEiEGEzFBUQciYXGRFDJCUoGhsRXBIzNy0RZTNENiY2SCkqKjw/H/xAAaAQEAAgMBAAAAAAAAAAAAAAAAAQIDBAUG/8QALxEBAAICAAQFAQYHAAAAAAAAAAECAxEEEiExBRNBUWFxI4GRscHRFCIyM6Hh8P/aAAwDAQACEQMRAD8A9xiIgIiICIiAiIgIiICIiAiIgIiICIiAiIgIiICIiAiIgIiICIiAiIgIiICIiAiIgIiICIiAiIgIiICIiBG5r8vtDi0sEuvpqc/hexFb6E9JlZrsK7CnVxW5UerBTofXU+WBkuzvbdY+yruWKmwvd48r9djfXr10dfpgy5Jp2dPgOCrxPNN5mIj2jcvqqq9WAZSGU9QykMpHqCJWGngXBOM8QxuHZrKL6sdhjvTdoqgdrlVlrbz5lP4fy+s6f2Z9ssq2jiduRY964dCWIthB0QlrEFtbO+QeMVzb1Ewtn8N8utr0vExE6+vb7vX3erbjc827D+1G7Oy0xbKqhzpY/OhdSoVd60Sd/UToeKe0jh+O5qa02Op0wqQ2BCPEEjpv4S0ZazHNtr34DiK5fKivNb46/k6gGTNXwPtDj5id5j2CwDow0VdD6Mp6ibPcyRMTG4al6Wpaa2jUx7piRuTuSqREQEREBERAREQEREBERAREQEREBERAREQESNxAmJEgmBjcUyzTTdcFNhqqssCA6LlULcoOvPU+c81kzsi+2hK8R+6tyTX3hNNzLpmWvYHKxUu2vA8p1rc+hc/NYAitQTo9WGx9J4nxn2c5Ku7Ud2ULMyoeZeTZ3oHr0mtnrada6uz4VmxYptzzyz6T+mnOYfGrFxcvD6mmzubgv4UtW1QWHpsN19dCdZ7M21w7tAf/AAqj/wCDI/3mHgdkXqxspbkIvvRQH2GRORw4VddepUbJnO4XG7cZMiqtu7GRX3V6ED3l+R8D1PX4mYOuOY26/wBnxdL1xzEdYn29v2V9l+Itj25NyHTpg3hCPFWsaurmHxHOT+kzewnZBuKX5FfemkU0c6sFDc1hYBQ2/wAP3iflI7O8AezF4jkEED7MEoB6GwrclrsB6ctev/NNt7K+0VODkXtkNyV30hQ+iQHRuYA69QW/aRGomsW7JyTe1ctsH9UTHb4/6Wd2A4bxHCy+/ux76catLhlPYO7rFKqxLDm6toqCNf3mr4x7ROIZ9/JQb1VmY1Y+Nz95ygE+9ye8x5QSfKb7iHtWOZi52K1PdvbRaaWrYtqsDbCwHwPLzdR0+Amo9jNa/wBTLN4ri3FP9RZB0/Tctqs6pWeksVrZa8/EZ6Rz1iIj1+flndh/aTkVZFVOTY9lFti1N3pLvUzHlDBj11sjYP7anQ8V9sP2fLyMc0I1dNr1b70rYSjFSfu68R4TcP2C4Rdl3Wsq25BsFttX2huVGY721akaBPXrPD+Pv3ubkudkNl3MdHRKm4718dbk258ddc3qrh/huNzTecXavWO3X3jWntOD7YsF/wDNW6n1JVbE+qn+07TFzksrS5Dut0WxWO12jDYbR8OnrPB6eD8DyGVa8nPwi7KoS+pLkJY60GQfHWyZX7TO0NyXnh1TOMbBrppVN67wrUvvvrxPl+nxl65bVjdtT9Grl4DDly1pii2P1nm69Pj3/F7xVko/3GVx6qwYftLonzKcm/BsqZbkDPWl1V2NbtGRt9N9OoIIKkdCJ7JT7SKa+F42fkdbLgyCtNBrLkJVteg93ZPluXx5t7i0a01uK8M8uKWw254t0jpqfwdvE8ep9uFxfrRQU390PYH16cx6b/Seidle1lPEKzZVtWQgWVt99CfD5g+R+EvTNS86iWDiPDeI4enmXr/L7xMT+TexETK55ERAREQERIMBuNzk/wCqd7farn3a7HrVfwjlbWyPMkjc2uBmasWsHYYMQN70Rr6CcmnimO+byteut/Lavw1q13Pttt9xuQJM6zVIkbkEwKtyCZQXltrIF0vBGxNdm5fKjnzCMfoCZm4WUtiK6nYYAwDUiWbMMHymbI1A1N3CkPkJp+Idj8e0e/Uj/wCpQZ1pSUmuRpaLTHZwbdkhWpWkd2PRfD6eE4bifsxyFZjS66JJ5GUgDfkCPL9J7i1All8QHylLY627trDxmXDO6Tp432d7MNird39YZ7qnpdwd6rbxVBoa8voJyFGXbgZHMjNVbUzclmtcynp4EaII8p9E3cMU+U1mZ2WqsGmRWHoVBEx3wRaOnTTc4fxS2K1pvHNFu+3j3ZI5GTxBMnnZAtxuvyFPIW68xqBHjzHpr0M0OOEfIre/n7hr1a7u98/dF9vrXnrc9nfsTUgPdIqbB+4OXx+U4vO9ldi7NNrD0DqHH1GjMVsNoiOVvYfEsV72nL03ERGvRlcJ7LcEsvpsp4haoS1H+z3hEdmVgQoZlXzA8jMT2gth52X3+DdvJsZanoaqxBfYPcVqnI5ebQA0SN6HWaxOxOdXZXzhGRLEckMfBXB1ykfCazjWO1GQ7asrXve8qfRHIebmGj4Ag/xK25orqas+GMVs3NjyzM66b179pY+Le+NcSa0W1Dy2U30hkbR6pZW46eHz8xO39pijIwuF52PWKsTumQ1ooCUO5UhdDoBtWXfqvxG+O4jxC/iWQHPLbkMiISqqgIUaDtroPif/AMm74zxvMwuXh9dxaivHqQIa6notDIGclHU7Bcv4+nwlazqs77M+Slr5sc115kdZ69J/255Mtfs/2c1VHV3epeE1lVb++h1/mIR5EjR85637Iezb095ld/RfTfWqJ3Rs3zK2/fDqOVh1GuvjPM+M4WF9mxsnEt1c4VMnFY+9VaF62J5hCQenUdRr0noPsOvcrmA/5YanXp3pV96+PKFlsX9yInqwcdr+EvbHuu56xP1erRKFfcqBm+8kncmRECYkRATG4jnpRVZc++WtSx14n4D4k6H6zJnOdv8A/oFq/nalfrav+0x5b8lJt7Qvjrz3ivu4XL4zZdkNbXQ9AsO2HOLVJ19/Wl0T5gb3O17L11L77XCy1hoDlatUHmAG8T8Z5rwrPYKQfFWKn9J0vCONcjoG/F4eh1PIRxE4s/mTSJl6PLw/Ni5azL0wGJhcMyOZSPHl1r5Hw/vMyetwZYzY4yV7S83as1nUhMoYyTLbGZlVLvMO6/UvWtNblv4wlhcTzPcceqn+DNRwTtA+OdferPiv9xJ4tb0b5GaFbIHqnD+M1XAFWG/MeBEz55VwxlL9bhQegU8tjs7H8KhROrpv4hQPfQXKN9UO2I9ddD+moQ6qJoMbtdUTy2Bq28wwIm1o4lU/3XU/IiBlakFYDg+BkwKCkpNcuxAxmoll8MHymdqOWBqLeFqfKa7J7N1t4qOvwnTFJBrjULRaYcHZ2FoB5lrQN6hQp/aaDtD7PHvKsHZWUaU6DDXjo/Dc9YakfCY2RbSnV2UfqJSaRMaZsfEZMduas9XhVns0zuYLutl31I5g2vkem/1nqvZvAr4diBeXugu2IJ5ndyOrE+ZOh9B6S9m9qKk2Kl5z6+U5rO4i9zbc766A/CPkJFMVadmXiONzcRGsk7d7hZJKIT4lQT8yNn+ZlrZOfwsvwm1pumRps7miWQ8QhlREQE5X2gXf4NNf57wf0VG/uROqmv4vwSvJVRZzDkO1ZTphsaI+U1+Jx2yYrUr3mGbh71plra3aHj32Q1lSf+uU2j5d7Yn/ANf7zY5Nf+Crr96tlYfoev8AebXt5w9KLMRKxpBjsg8/u2b6n198zEw15qiPVT/E8jxtJw5Ne2npeHyeZTm+rsuzeT93f4gVP+oeH8EfrOinKUju7NDoLErvT5kDY/8AVv6zp68hSFOx742o2Nnpvp6zueFX5YtgnvWf8S4PF13bnj1VGW2lwygztNJjWia3KSbSwTECK7mvnQOACV5hz6Pny+MJcvxLH3uZOF2LrurVl+0453175a2Lj1UA9P1+k3icMyEuVq/szVbHObA/fDr1KEdN6mZxXNqx057A5UnWq0dyfmF/vCFrh/AKsYDuV949GsY81p6ep6fp0mwDN12Bry69T08fh5znre2OIid8r8+9juwpSwdeoIIGvLxnL5HtJsaxg9VT4zDRrIPMR683n9IG67W9tsHHBRlTIt/INEfq3+05DI7TYz1h8dLqr2Zd1lwaVG/e103+85/jLVW3vZTX3KNrSczNo66nbdZOKgGpKu5dbi8fuA6Ow+Z3/M2VXa3IH4gfmJylNkyVskLOtr7bW+aqfrL69uG80H1nHiyVc8Jdl/xwf+X+4kHtwf8Al/vOP55PPCHVP21s8kH1mNb2vvPhyr+m5z3PHPCW0v47e/jY36dJg2XE9SSfmdywXlBsgXmsltX95fnLLWzJ4filjzHw8oQ6Lh9h6TeYzzT4VOpuKFhLNDRKQIgbOIiEESIgcb7QsIWfZif++XfzCkfwZy/Z4kK6MdlGZfmJ2/bdP8Glvy3j90cf7Th+GWBbcgH8wb6gTyHi8T51o+Il6Tw/rgj72+7bPanDsfKotqqehF5hYOtqsoHdofzbA0POed8I4pxDiGbi8lqrbi181buStNSVLt3YDx5vPXjvXQeF/wBomXkOMMs28R637gDwFiOUs5h5t4aPofnOOqvZCSjMpKsp5SQSpGip15ETq1mP5ba1Oo3+Dp8Fwn2E9YmZmddO3pp9NcI4vTlUrfjuLK32AwBHUHRGj1BmW0899kfCr8fGstublqyWV6aiPe8Otvw5hrp6Dc7XOxVyE5BbbWAwJNFndv5+6Trep2KTNqxMvI8Tiriy2pSdxC85mo4rRtkdace5lPXvhpgPIq2j9DNt3SV1++2kRQCztrQA1sk/zNNbxFHJ7rnKDwdhpW/0+ZHxlmux7c7MVjYL0G/Gg1hqFHkFPRpj5/afJdeU8lP5jUxLN8QT90fvLeZkzR5d5MIa/PO9zR3bHh1+c3FqEyheH78oRMNMreoImRWZuquC78plpwAekGmkreZCWTb/APDo9JSezp8iYS1weV88zDwB/X9pT/RLPUfSBjd5J7yZH9Fs+EqHBLPUfQwMXvJHeTYJwF/Mn6TIr7O+uz+sDSmyVpQ7eAPz8BOkp4Ao8pn08KA8oHOYnByerdf4m9xeH610mzqwNeUy68aEsajG1M2quXEpl5a4FISJe5YgX4kbkbhCdyCZBaWrLdQNV2vXeKx/LZU3/vA/vPNb8lK7rec6DIp+fTU9C7QZPPRYg6lgND4ggj+J5xlYffXjnV0XkA2w5dsPIes834pjmc3Nrpy/q7vh2SIx8u/X9mLwfsLbnl7mtCY3+OtXVmsS0D3QV1oLzEE6PgPWYfBvZtl315DOO4evaVJZ0FtoYb6/k1vTeZI8tz0DgLipO6r6qrHw0epA3+s3FuSVXm0SdgaA6sT5TqcLSmXFW3wjL4nxGO1qRP0ars/xtMWinHzbN5CbrsuWtjUjbIVGt1okLygt56m7/q5DFKAMhj4v91VOunO/gfkJi15DnfeleQgr3IAZdHx5ifE/DwlxMlVAVQFUeAUAAfICb8Rpxr2m9ptPqoezNVufvarg336bK+WoD/sEdfr4y3fa7bLhAx/CgIQD0+Jl05O5SRuSq1ORWTMNsEmdEMXcuLgiBztfCvhM2jhXwm8rwpk14sDU08NHpMuvAmzSiXBTA1y4I9JV9hHpNkKpIrgaz+nj0kf04ek23dx3cDU/04ekkcPHpNr3cd3A1gwR6StcMTY93HdwMJcUS4MeZXJJCQMdaZWK5eCyQsC2ElQWV6k6hCnUSrUQI3KSZBMoZoSlmmm43xMUtUW6o/Op9QehB/mbF7Jzfa5uapD+Wwfup/2gZXfVWDo69fInRmPdwulvvmth6EqROTWwjwJlXfN6n6ys1ie6YnTqBdjUjS8vTyQACarL40XdNdEVh0/aaotKWaTERHY3tt7OIS2M0ma1X3MqmkmShsacgmbGhtzAx8YzaY9MDKpEy60lqmuZdawKlrl1UhVlwCBAWVASdSoCBAEnUkSYQjUalWo1Ap1GpVECNRqTECIlWo1Ap1J1J1GoERJiBESYgYrNLLvKmMsWGErF9s5/tBbuoj4qf3m6yJoeL0llIEDnpO5QenjG4Qq3KbPAxuXqMNn8jqBOBSTqbzFxZOFw/Wpt6MXUJW6MaZ1VMrrpmQlcCErl5VkqkuAQAErEASoCEAEmJMBJiICIkwEREBERAREQEREBERAREQMFpacTIZZbKwlhWVzDuxtzbNXLZpgc5kcGVvED+8xv+HV+P1M6k48fZ4HOU8BQeU2FPDgPKbUUSsUwMSrGAmSlMvCuVhIFCpLqrKlWVAQIAlQEkCSBAASYkwgkxEBESYCIiAiIgIiICIiAiIgIiICIiBjakFZd1I1CVrlkcku6jUCz3cckvcscsC0EkhJc5Y1ApCyoCTqTqBGpIEkCTCDUmIgJMRAREmAiIgIiICIiAiIgIiTAiJMQI1GpMQI1EmIFqREQEREJIiICIiBMREIVQJEQJkiRECYiIExEQEREBERAREQEREAJMRAREQIMmIgIiIH/2Q=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28575" y="-13716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AutoShape 4" descr="data:image/jpeg;base64,/9j/4AAQSkZJRgABAQAAAQABAAD/2wCEAAkGBhAQEA8PDxIPDw8PDw8QEBAQDw8PDQ8PFBAVFRYQFBUYHCYfFxkmGRQSIC8gIycpLCwsFR8xNTAqNSYrLCkBCQoKDgwOGQ8PGi0fHyEsLzUsNSwqLCk1NTU1KiksLTEqKSwpKSkpLyosKiwpLSw1KSwsKSwpLSksNSwpKjQpLP/AABEIAMIBAwMBIgACEQEDEQH/xAAcAAEAAQUBAQAAAAAAAAAAAAAAAQIDBAUGBwj/xABAEAACAgIAAwUFBwIEAgsAAAABAgADBBEFEiEGEzFBUQciYXGRFDJCUoGhsRXBIzNy0RZTNENiY2SCkqKjw/H/xAAaAQEAAgMBAAAAAAAAAAAAAAAAAQIDBAUG/8QALxEBAAICAAQFAQYHAAAAAAAAAAECAxEEEiExBRNBUWFxI4GRscHRFCIyM6Hh8P/aAAwDAQACEQMRAD8A9xiIgIiICIiAiIgIiICIiAiIgIiICIiAiIgIiICIiAiIgIiICIiAiIgIiICIiAiIgIiICIiAiIgIiICIiBG5r8vtDi0sEuvpqc/hexFb6E9JlZrsK7CnVxW5UerBTofXU+WBkuzvbdY+yruWKmwvd48r9djfXr10dfpgy5Jp2dPgOCrxPNN5mIj2jcvqqq9WAZSGU9QykMpHqCJWGngXBOM8QxuHZrKL6sdhjvTdoqgdrlVlrbz5lP4fy+s6f2Z9ssq2jiduRY964dCWIthB0QlrEFtbO+QeMVzb1Ewtn8N8utr0vExE6+vb7vX3erbjc827D+1G7Oy0xbKqhzpY/OhdSoVd60Sd/UToeKe0jh+O5qa02Op0wqQ2BCPEEjpv4S0ZazHNtr34DiK5fKivNb46/k6gGTNXwPtDj5id5j2CwDow0VdD6Mp6ibPcyRMTG4al6Wpaa2jUx7piRuTuSqREQEREBERAREQEREBERAREQEREBERAREQESNxAmJEgmBjcUyzTTdcFNhqqssCA6LlULcoOvPU+c81kzsi+2hK8R+6tyTX3hNNzLpmWvYHKxUu2vA8p1rc+hc/NYAitQTo9WGx9J4nxn2c5Ku7Ud2ULMyoeZeTZ3oHr0mtnrada6uz4VmxYptzzyz6T+mnOYfGrFxcvD6mmzubgv4UtW1QWHpsN19dCdZ7M21w7tAf/AAqj/wCDI/3mHgdkXqxspbkIvvRQH2GRORw4VddepUbJnO4XG7cZMiqtu7GRX3V6ED3l+R8D1PX4mYOuOY26/wBnxdL1xzEdYn29v2V9l+Itj25NyHTpg3hCPFWsaurmHxHOT+kzewnZBuKX5FfemkU0c6sFDc1hYBQ2/wAP3iflI7O8AezF4jkEED7MEoB6GwrclrsB6ctev/NNt7K+0VODkXtkNyV30hQ+iQHRuYA69QW/aRGomsW7JyTe1ctsH9UTHb4/6Wd2A4bxHCy+/ux76catLhlPYO7rFKqxLDm6toqCNf3mr4x7ROIZ9/JQb1VmY1Y+Nz95ygE+9ye8x5QSfKb7iHtWOZi52K1PdvbRaaWrYtqsDbCwHwPLzdR0+Amo9jNa/wBTLN4ri3FP9RZB0/Tctqs6pWeksVrZa8/EZ6Rz1iIj1+flndh/aTkVZFVOTY9lFti1N3pLvUzHlDBj11sjYP7anQ8V9sP2fLyMc0I1dNr1b70rYSjFSfu68R4TcP2C4Rdl3Wsq25BsFttX2huVGY721akaBPXrPD+Pv3ubkudkNl3MdHRKm4718dbk258ddc3qrh/huNzTecXavWO3X3jWntOD7YsF/wDNW6n1JVbE+qn+07TFzksrS5Dut0WxWO12jDYbR8OnrPB6eD8DyGVa8nPwi7KoS+pLkJY60GQfHWyZX7TO0NyXnh1TOMbBrppVN67wrUvvvrxPl+nxl65bVjdtT9Grl4DDly1pii2P1nm69Pj3/F7xVko/3GVx6qwYftLonzKcm/BsqZbkDPWl1V2NbtGRt9N9OoIIKkdCJ7JT7SKa+F42fkdbLgyCtNBrLkJVteg93ZPluXx5t7i0a01uK8M8uKWw254t0jpqfwdvE8ep9uFxfrRQU390PYH16cx6b/Seidle1lPEKzZVtWQgWVt99CfD5g+R+EvTNS86iWDiPDeI4enmXr/L7xMT+TexETK55ERAREQERIMBuNzk/wCqd7farn3a7HrVfwjlbWyPMkjc2uBmasWsHYYMQN70Rr6CcmnimO+byteut/Lavw1q13Pttt9xuQJM6zVIkbkEwKtyCZQXltrIF0vBGxNdm5fKjnzCMfoCZm4WUtiK6nYYAwDUiWbMMHymbI1A1N3CkPkJp+Idj8e0e/Uj/wCpQZ1pSUmuRpaLTHZwbdkhWpWkd2PRfD6eE4bifsxyFZjS66JJ5GUgDfkCPL9J7i1All8QHylLY627trDxmXDO6Tp432d7MNird39YZ7qnpdwd6rbxVBoa8voJyFGXbgZHMjNVbUzclmtcynp4EaII8p9E3cMU+U1mZ2WqsGmRWHoVBEx3wRaOnTTc4fxS2K1pvHNFu+3j3ZI5GTxBMnnZAtxuvyFPIW68xqBHjzHpr0M0OOEfIre/n7hr1a7u98/dF9vrXnrc9nfsTUgPdIqbB+4OXx+U4vO9ldi7NNrD0DqHH1GjMVsNoiOVvYfEsV72nL03ERGvRlcJ7LcEsvpsp4haoS1H+z3hEdmVgQoZlXzA8jMT2gth52X3+DdvJsZanoaqxBfYPcVqnI5ebQA0SN6HWaxOxOdXZXzhGRLEckMfBXB1ykfCazjWO1GQ7asrXve8qfRHIebmGj4Ag/xK25orqas+GMVs3NjyzM66b179pY+Le+NcSa0W1Dy2U30hkbR6pZW46eHz8xO39pijIwuF52PWKsTumQ1ooCUO5UhdDoBtWXfqvxG+O4jxC/iWQHPLbkMiISqqgIUaDtroPif/AMm74zxvMwuXh9dxaivHqQIa6notDIGclHU7Bcv4+nwlazqs77M+Slr5sc115kdZ69J/255Mtfs/2c1VHV3epeE1lVb++h1/mIR5EjR85637Iezb095ld/RfTfWqJ3Rs3zK2/fDqOVh1GuvjPM+M4WF9mxsnEt1c4VMnFY+9VaF62J5hCQenUdRr0noPsOvcrmA/5YanXp3pV96+PKFlsX9yInqwcdr+EvbHuu56xP1erRKFfcqBm+8kncmRECYkRATG4jnpRVZc++WtSx14n4D4k6H6zJnOdv8A/oFq/nalfrav+0x5b8lJt7Qvjrz3ivu4XL4zZdkNbXQ9AsO2HOLVJ19/Wl0T5gb3O17L11L77XCy1hoDlatUHmAG8T8Z5rwrPYKQfFWKn9J0vCONcjoG/F4eh1PIRxE4s/mTSJl6PLw/Ni5azL0wGJhcMyOZSPHl1r5Hw/vMyetwZYzY4yV7S83as1nUhMoYyTLbGZlVLvMO6/UvWtNblv4wlhcTzPcceqn+DNRwTtA+OdferPiv9xJ4tb0b5GaFbIHqnD+M1XAFWG/MeBEz55VwxlL9bhQegU8tjs7H8KhROrpv4hQPfQXKN9UO2I9ddD+moQ6qJoMbtdUTy2Bq28wwIm1o4lU/3XU/IiBlakFYDg+BkwKCkpNcuxAxmoll8MHymdqOWBqLeFqfKa7J7N1t4qOvwnTFJBrjULRaYcHZ2FoB5lrQN6hQp/aaDtD7PHvKsHZWUaU6DDXjo/Dc9YakfCY2RbSnV2UfqJSaRMaZsfEZMduas9XhVns0zuYLutl31I5g2vkem/1nqvZvAr4diBeXugu2IJ5ndyOrE+ZOh9B6S9m9qKk2Kl5z6+U5rO4i9zbc766A/CPkJFMVadmXiONzcRGsk7d7hZJKIT4lQT8yNn+ZlrZOfwsvwm1pumRps7miWQ8QhlREQE5X2gXf4NNf57wf0VG/uROqmv4vwSvJVRZzDkO1ZTphsaI+U1+Jx2yYrUr3mGbh71plra3aHj32Q1lSf+uU2j5d7Yn/ANf7zY5Nf+Crr96tlYfoev8AebXt5w9KLMRKxpBjsg8/u2b6n198zEw15qiPVT/E8jxtJw5Ne2npeHyeZTm+rsuzeT93f4gVP+oeH8EfrOinKUju7NDoLErvT5kDY/8AVv6zp68hSFOx742o2Nnpvp6zueFX5YtgnvWf8S4PF13bnj1VGW2lwygztNJjWia3KSbSwTECK7mvnQOACV5hz6Pny+MJcvxLH3uZOF2LrurVl+0453175a2Lj1UA9P1+k3icMyEuVq/szVbHObA/fDr1KEdN6mZxXNqx057A5UnWq0dyfmF/vCFrh/AKsYDuV949GsY81p6ep6fp0mwDN12Bry69T08fh5znre2OIid8r8+9juwpSwdeoIIGvLxnL5HtJsaxg9VT4zDRrIPMR683n9IG67W9tsHHBRlTIt/INEfq3+05DI7TYz1h8dLqr2Zd1lwaVG/e103+85/jLVW3vZTX3KNrSczNo66nbdZOKgGpKu5dbi8fuA6Ow+Z3/M2VXa3IH4gfmJylNkyVskLOtr7bW+aqfrL69uG80H1nHiyVc8Jdl/xwf+X+4kHtwf8Al/vOP55PPCHVP21s8kH1mNb2vvPhyr+m5z3PHPCW0v47e/jY36dJg2XE9SSfmdywXlBsgXmsltX95fnLLWzJ4filjzHw8oQ6Lh9h6TeYzzT4VOpuKFhLNDRKQIgbOIiEESIgcb7QsIWfZif++XfzCkfwZy/Z4kK6MdlGZfmJ2/bdP8Glvy3j90cf7Th+GWBbcgH8wb6gTyHi8T51o+Il6Tw/rgj72+7bPanDsfKotqqehF5hYOtqsoHdofzbA0POed8I4pxDiGbi8lqrbi181buStNSVLt3YDx5vPXjvXQeF/wBomXkOMMs28R637gDwFiOUs5h5t4aPofnOOqvZCSjMpKsp5SQSpGip15ETq1mP5ba1Oo3+Dp8Fwn2E9YmZmddO3pp9NcI4vTlUrfjuLK32AwBHUHRGj1BmW0899kfCr8fGstublqyWV6aiPe8Otvw5hrp6Dc7XOxVyE5BbbWAwJNFndv5+6Trep2KTNqxMvI8Tiriy2pSdxC85mo4rRtkdace5lPXvhpgPIq2j9DNt3SV1++2kRQCztrQA1sk/zNNbxFHJ7rnKDwdhpW/0+ZHxlmux7c7MVjYL0G/Gg1hqFHkFPRpj5/afJdeU8lP5jUxLN8QT90fvLeZkzR5d5MIa/PO9zR3bHh1+c3FqEyheH78oRMNMreoImRWZuquC78plpwAekGmkreZCWTb/APDo9JSezp8iYS1weV88zDwB/X9pT/RLPUfSBjd5J7yZH9Fs+EqHBLPUfQwMXvJHeTYJwF/Mn6TIr7O+uz+sDSmyVpQ7eAPz8BOkp4Ao8pn08KA8oHOYnByerdf4m9xeH610mzqwNeUy68aEsajG1M2quXEpl5a4FISJe5YgX4kbkbhCdyCZBaWrLdQNV2vXeKx/LZU3/vA/vPNb8lK7rec6DIp+fTU9C7QZPPRYg6lgND4ggj+J5xlYffXjnV0XkA2w5dsPIes834pjmc3Nrpy/q7vh2SIx8u/X9mLwfsLbnl7mtCY3+OtXVmsS0D3QV1oLzEE6PgPWYfBvZtl315DOO4evaVJZ0FtoYb6/k1vTeZI8tz0DgLipO6r6qrHw0epA3+s3FuSVXm0SdgaA6sT5TqcLSmXFW3wjL4nxGO1qRP0ars/xtMWinHzbN5CbrsuWtjUjbIVGt1okLygt56m7/q5DFKAMhj4v91VOunO/gfkJi15DnfeleQgr3IAZdHx5ifE/DwlxMlVAVQFUeAUAAfICb8Rpxr2m9ptPqoezNVufvarg336bK+WoD/sEdfr4y3fa7bLhAx/CgIQD0+Jl05O5SRuSq1ORWTMNsEmdEMXcuLgiBztfCvhM2jhXwm8rwpk14sDU08NHpMuvAmzSiXBTA1y4I9JV9hHpNkKpIrgaz+nj0kf04ek23dx3cDU/04ekkcPHpNr3cd3A1gwR6StcMTY93HdwMJcUS4MeZXJJCQMdaZWK5eCyQsC2ElQWV6k6hCnUSrUQI3KSZBMoZoSlmmm43xMUtUW6o/Op9QehB/mbF7Jzfa5uapD+Wwfup/2gZXfVWDo69fInRmPdwulvvmth6EqROTWwjwJlXfN6n6ys1ie6YnTqBdjUjS8vTyQACarL40XdNdEVh0/aaotKWaTERHY3tt7OIS2M0ma1X3MqmkmShsacgmbGhtzAx8YzaY9MDKpEy60lqmuZdawKlrl1UhVlwCBAWVASdSoCBAEnUkSYQjUalWo1Ap1GpVECNRqTECIlWo1Ap1J1J1GoERJiBESYgYrNLLvKmMsWGErF9s5/tBbuoj4qf3m6yJoeL0llIEDnpO5QenjG4Qq3KbPAxuXqMNn8jqBOBSTqbzFxZOFw/Wpt6MXUJW6MaZ1VMrrpmQlcCErl5VkqkuAQAErEASoCEAEmJMBJiICIkwEREBERAREQEREBERAREQMFpacTIZZbKwlhWVzDuxtzbNXLZpgc5kcGVvED+8xv+HV+P1M6k48fZ4HOU8BQeU2FPDgPKbUUSsUwMSrGAmSlMvCuVhIFCpLqrKlWVAQIAlQEkCSBAASYkwgkxEBESYCIiAiIgIiICIiAiIgIiICIiBjakFZd1I1CVrlkcku6jUCz3cckvcscsC0EkhJc5Y1ApCyoCTqTqBGpIEkCTCDUmIgJMRAREmAiIgIiICIiAiIgIiTAiJMQI1GpMQI1EmIFqREQEREJIiICIiBMREIVQJEQJkiRECYiIExEQEREBERAREQEREAJMRAREQIMmIgIiIH/2Q=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80975" y="-12192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pic>
        <p:nvPicPr>
          <p:cNvPr id="1030" name="Picture 6" descr="http://abovethelaw.com/_old/2010/02/23/bar%20exam%20success%20good%20luck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896" y="1628800"/>
            <a:ext cx="825436" cy="61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1.bp.blogspot.com/-ATXgdNwnvnI/Tv0zqzI3UTI/AAAAAAAAAZ0/LQ8qCvJdhb4/s1600/French-flag-map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9737"/>
            <a:ext cx="667696" cy="685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2.bp.blogspot.com/-Axb11GgNCSs/Tc2sjyvy7XI/AAAAAAAAA5k/vA08ac8KQqc/s1600/Graphics+Wallpapers+Flag+of+Spain+%25287%2529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497" y="114300"/>
            <a:ext cx="955131" cy="799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dreheadphones.co.uk/images/Beats_By_Dre_Studio_Headphones_Red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896" y="3356992"/>
            <a:ext cx="1184104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15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KEY" val="WITYH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315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ATTENTION Year 11 Linguists! </vt:lpstr>
    </vt:vector>
  </TitlesOfParts>
  <Company>Harris Federation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Shanks (HCACP)</dc:creator>
  <cp:lastModifiedBy>S</cp:lastModifiedBy>
  <cp:revision>10</cp:revision>
  <dcterms:created xsi:type="dcterms:W3CDTF">2013-12-11T14:54:25Z</dcterms:created>
  <dcterms:modified xsi:type="dcterms:W3CDTF">2016-03-30T10:07:15Z</dcterms:modified>
</cp:coreProperties>
</file>