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0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3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9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21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2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7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3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6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9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4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6BBB-6148-4259-B84E-33563BA59272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9266-6E9A-4931-BE23-FE869ED7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4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Examiner’s report on speaking assessments, 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4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Qualities of a good performance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79296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In good performances, there </a:t>
            </a:r>
            <a:r>
              <a:rPr lang="en-GB" sz="2000" dirty="0"/>
              <a:t>was evidence of excellent use of a variety of linguistic </a:t>
            </a:r>
            <a:r>
              <a:rPr lang="en-GB" sz="2000" dirty="0" smtClean="0"/>
              <a:t>structures:</a:t>
            </a:r>
          </a:p>
          <a:p>
            <a:r>
              <a:rPr lang="en-GB" sz="2000" dirty="0" smtClean="0"/>
              <a:t>A variety of tenses;</a:t>
            </a:r>
          </a:p>
          <a:p>
            <a:r>
              <a:rPr lang="en-GB" sz="2000" dirty="0" smtClean="0"/>
              <a:t>C</a:t>
            </a:r>
            <a:r>
              <a:rPr lang="en-GB" sz="2000" dirty="0" smtClean="0"/>
              <a:t>orrect use of adjectives;</a:t>
            </a:r>
          </a:p>
          <a:p>
            <a:r>
              <a:rPr lang="en-GB" sz="2000" dirty="0" smtClean="0"/>
              <a:t>Connectives;</a:t>
            </a:r>
          </a:p>
          <a:p>
            <a:r>
              <a:rPr lang="en-GB" sz="2000" dirty="0" smtClean="0"/>
              <a:t>Adverbs;</a:t>
            </a:r>
          </a:p>
          <a:p>
            <a:r>
              <a:rPr lang="en-GB" sz="2000" dirty="0" smtClean="0"/>
              <a:t>Time phrases; </a:t>
            </a:r>
          </a:p>
          <a:p>
            <a:r>
              <a:rPr lang="en-GB" sz="2000" dirty="0" smtClean="0"/>
              <a:t>Developed opinions/ideas;</a:t>
            </a:r>
          </a:p>
          <a:p>
            <a:r>
              <a:rPr lang="en-GB" sz="2000" dirty="0" smtClean="0"/>
              <a:t>Extended sentences.</a:t>
            </a:r>
          </a:p>
          <a:p>
            <a:pPr marL="0" indent="0">
              <a:buNone/>
            </a:pPr>
            <a:endParaRPr lang="en-GB" sz="2000" i="1" dirty="0" smtClean="0"/>
          </a:p>
          <a:p>
            <a:pPr marL="0" indent="0">
              <a:buNone/>
            </a:pPr>
            <a:r>
              <a:rPr lang="en-GB" sz="2000" i="1" dirty="0" smtClean="0"/>
              <a:t>More advanced :</a:t>
            </a:r>
          </a:p>
          <a:p>
            <a:r>
              <a:rPr lang="en-GB" sz="2000" dirty="0" smtClean="0"/>
              <a:t>Direct and indirect object pronouns. </a:t>
            </a:r>
            <a:r>
              <a:rPr lang="en-GB" sz="2000" dirty="0" smtClean="0">
                <a:solidFill>
                  <a:srgbClr val="0000FF"/>
                </a:solidFill>
              </a:rPr>
              <a:t>Le foot</a:t>
            </a:r>
            <a:r>
              <a:rPr lang="en-GB" sz="2000" dirty="0" smtClean="0"/>
              <a:t>, je </a:t>
            </a:r>
            <a:r>
              <a:rPr lang="en-GB" sz="2000" b="1" dirty="0" smtClean="0">
                <a:solidFill>
                  <a:srgbClr val="0000FF"/>
                </a:solidFill>
              </a:rPr>
              <a:t>le</a:t>
            </a:r>
            <a:r>
              <a:rPr lang="en-GB" sz="2000" b="1" dirty="0" smtClean="0"/>
              <a:t> </a:t>
            </a:r>
            <a:r>
              <a:rPr lang="en-GB" sz="2000" dirty="0" err="1" smtClean="0"/>
              <a:t>trouve</a:t>
            </a:r>
            <a:r>
              <a:rPr lang="en-GB" sz="2000" dirty="0" smtClean="0"/>
              <a:t> </a:t>
            </a:r>
            <a:r>
              <a:rPr lang="en-GB" sz="2000" dirty="0" err="1" smtClean="0"/>
              <a:t>passionnant</a:t>
            </a:r>
            <a:r>
              <a:rPr lang="en-GB" sz="2000" dirty="0" smtClean="0"/>
              <a:t>;</a:t>
            </a:r>
          </a:p>
          <a:p>
            <a:r>
              <a:rPr lang="en-GB" sz="2000" i="1" dirty="0" smtClean="0"/>
              <a:t>Après </a:t>
            </a:r>
            <a:r>
              <a:rPr lang="en-GB" sz="2000" i="1" dirty="0" err="1"/>
              <a:t>avoir</a:t>
            </a:r>
            <a:r>
              <a:rPr lang="en-GB" sz="2000" i="1" dirty="0"/>
              <a:t>/</a:t>
            </a:r>
            <a:r>
              <a:rPr lang="en-GB" sz="2000" i="1" dirty="0" err="1"/>
              <a:t>être</a:t>
            </a:r>
            <a:r>
              <a:rPr lang="en-GB" sz="2000" dirty="0"/>
              <a:t>+ past </a:t>
            </a:r>
            <a:r>
              <a:rPr lang="en-GB" sz="2000" dirty="0" smtClean="0"/>
              <a:t>participle. E.g. </a:t>
            </a:r>
            <a:r>
              <a:rPr lang="en-GB" sz="2000" dirty="0" err="1" smtClean="0"/>
              <a:t>Apres</a:t>
            </a:r>
            <a:r>
              <a:rPr lang="en-GB" sz="2000" dirty="0" smtClean="0"/>
              <a:t> </a:t>
            </a:r>
            <a:r>
              <a:rPr lang="en-GB" sz="2000" dirty="0" err="1" smtClean="0"/>
              <a:t>avoir</a:t>
            </a:r>
            <a:r>
              <a:rPr lang="en-GB" sz="2000" dirty="0" smtClean="0"/>
              <a:t> </a:t>
            </a:r>
            <a:r>
              <a:rPr lang="en-GB" sz="2000" dirty="0" err="1" smtClean="0"/>
              <a:t>mangé</a:t>
            </a:r>
            <a:r>
              <a:rPr lang="en-GB" sz="2000" dirty="0" smtClean="0"/>
              <a:t> </a:t>
            </a:r>
            <a:r>
              <a:rPr lang="en-GB" sz="2000" dirty="0" err="1" smtClean="0"/>
              <a:t>j’ai</a:t>
            </a:r>
            <a:r>
              <a:rPr lang="en-GB" sz="2000" dirty="0" smtClean="0"/>
              <a:t> </a:t>
            </a:r>
            <a:r>
              <a:rPr lang="en-GB" sz="2000" dirty="0" err="1" smtClean="0"/>
              <a:t>regardé</a:t>
            </a:r>
            <a:r>
              <a:rPr lang="en-GB" sz="2000" dirty="0" smtClean="0"/>
              <a:t> la </a:t>
            </a:r>
            <a:r>
              <a:rPr lang="en-GB" sz="2000" dirty="0" err="1" smtClean="0"/>
              <a:t>télé</a:t>
            </a:r>
            <a:r>
              <a:rPr lang="en-GB" sz="2000" dirty="0" smtClean="0"/>
              <a:t>;</a:t>
            </a:r>
          </a:p>
          <a:p>
            <a:r>
              <a:rPr lang="en-GB" sz="2000" i="1" dirty="0" err="1" smtClean="0"/>
              <a:t>en</a:t>
            </a:r>
            <a:r>
              <a:rPr lang="en-GB" sz="2000" dirty="0" err="1" smtClean="0"/>
              <a:t>+present</a:t>
            </a:r>
            <a:r>
              <a:rPr lang="en-GB" sz="2000" dirty="0" smtClean="0"/>
              <a:t> participle; </a:t>
            </a:r>
          </a:p>
          <a:p>
            <a:r>
              <a:rPr lang="en-GB" sz="2000" i="1" dirty="0" err="1" smtClean="0"/>
              <a:t>Depuis</a:t>
            </a:r>
            <a:r>
              <a:rPr lang="en-GB" sz="2000" i="1" dirty="0" smtClean="0"/>
              <a:t> (since)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783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exam is 4-6 minutes long and starts after the first question.</a:t>
            </a:r>
          </a:p>
          <a:p>
            <a:pPr marL="0" indent="0">
              <a:buNone/>
            </a:pPr>
            <a:r>
              <a:rPr lang="en-GB" dirty="0" smtClean="0"/>
              <a:t>Bring cue cards as prompts: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All verbs must in the infinitive;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Note words in the same order in which 	</a:t>
            </a:r>
            <a:r>
              <a:rPr lang="en-GB" smtClean="0"/>
              <a:t>they 	will </a:t>
            </a:r>
            <a:r>
              <a:rPr lang="en-GB" dirty="0" smtClean="0"/>
              <a:t>be used;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Word limit for the cue cards is 40 words;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No phrases;</a:t>
            </a:r>
          </a:p>
          <a:p>
            <a:pPr marL="0" indent="0">
              <a:buNone/>
            </a:pPr>
            <a:r>
              <a:rPr lang="en-GB" dirty="0" smtClean="0"/>
              <a:t>	No pictures or codes.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25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Examiner’s report on speaking assessments, 2014</vt:lpstr>
      <vt:lpstr>Qualities of a good performance 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Examiner’s report on speaking assessments, 2014</dc:title>
  <dc:creator>S Grindley</dc:creator>
  <cp:lastModifiedBy>S Grindley</cp:lastModifiedBy>
  <cp:revision>5</cp:revision>
  <dcterms:created xsi:type="dcterms:W3CDTF">2015-12-15T17:26:39Z</dcterms:created>
  <dcterms:modified xsi:type="dcterms:W3CDTF">2015-12-15T17:43:17Z</dcterms:modified>
</cp:coreProperties>
</file>